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86B"/>
    <a:srgbClr val="FF0000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-1890" y="-2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r>
              <a:rPr lang="en-US"/>
              <a:t>Basic Assembly Constraints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r>
              <a:rPr lang="en-US" dirty="0" smtClean="0"/>
              <a:t>PLTW Gateway</a:t>
            </a:r>
            <a:endParaRPr lang="en-US" baseline="30000" dirty="0"/>
          </a:p>
          <a:p>
            <a:pPr>
              <a:defRPr/>
            </a:pPr>
            <a:r>
              <a:rPr lang="en-US" dirty="0"/>
              <a:t>Unit 1 – Lesson 1.5 – Designing For Production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© 2011 Project Lead The Way, Inc.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110B38CA-B347-4FD1-B2F2-C1C49F8AF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118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r>
              <a:rPr lang="en-US"/>
              <a:t>Basic Assembly Constraints</a:t>
            </a: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r>
              <a:rPr lang="en-US" dirty="0" smtClean="0"/>
              <a:t>PLTW Gateway</a:t>
            </a:r>
            <a:endParaRPr lang="en-US" baseline="30000" dirty="0"/>
          </a:p>
          <a:p>
            <a:pPr>
              <a:defRPr/>
            </a:pPr>
            <a:r>
              <a:rPr lang="en-US" dirty="0"/>
              <a:t>Unit 1 – Lesson 1.5 – Designing For Production</a:t>
            </a:r>
          </a:p>
        </p:txBody>
      </p:sp>
      <p:sp>
        <p:nvSpPr>
          <p:cNvPr id="12294" name="Rectangle 10"/>
          <p:cNvSpPr>
            <a:spLocks noChangeArrowheads="1"/>
          </p:cNvSpPr>
          <p:nvPr/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/>
          <a:p>
            <a:pPr>
              <a:defRPr/>
            </a:pPr>
            <a:r>
              <a:rPr lang="en-US" sz="1200" dirty="0" smtClean="0"/>
              <a:t>© 2011 Project Lead The Way, Inc.</a:t>
            </a:r>
            <a:endParaRPr lang="en-US" sz="1200" dirty="0"/>
          </a:p>
        </p:txBody>
      </p:sp>
      <p:sp>
        <p:nvSpPr>
          <p:cNvPr id="12295" name="Rectangle 11"/>
          <p:cNvSpPr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/>
          <a:p>
            <a:pPr algn="r" defTabSz="931863"/>
            <a:fld id="{7501E20F-FB5D-487A-BCC2-DFF850D29536}" type="slidenum">
              <a:rPr lang="en-US" sz="1200"/>
              <a:pPr algn="r" defTabSz="931863"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260903792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Basic Assembly Constraints</a:t>
            </a:r>
          </a:p>
        </p:txBody>
      </p:sp>
      <p:sp>
        <p:nvSpPr>
          <p:cNvPr id="1331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1.5 – Designing For Production</a:t>
            </a:r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Basic Assembly Constraints</a:t>
            </a: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1.5 – Designing For Production</a:t>
            </a:r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Basic Assembly Constraints</a:t>
            </a:r>
          </a:p>
        </p:txBody>
      </p:sp>
      <p:sp>
        <p:nvSpPr>
          <p:cNvPr id="15363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1.5 – Designing For Production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Basic Assembly Constraints</a:t>
            </a:r>
          </a:p>
        </p:txBody>
      </p:sp>
      <p:sp>
        <p:nvSpPr>
          <p:cNvPr id="1638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1.5 – Designing For Production</a:t>
            </a: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Basic Assembly Constraints</a:t>
            </a:r>
          </a:p>
        </p:txBody>
      </p:sp>
      <p:sp>
        <p:nvSpPr>
          <p:cNvPr id="17411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1.5 – Designing For Production</a:t>
            </a: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Basic Assembly Constraints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1.5 – Designing For Production</a:t>
            </a: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Basic Assembly Constraints</a:t>
            </a:r>
          </a:p>
        </p:txBody>
      </p:sp>
      <p:sp>
        <p:nvSpPr>
          <p:cNvPr id="1945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1.5 – Designing For Production</a:t>
            </a: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Basic Assembly Constraints</a:t>
            </a:r>
          </a:p>
        </p:txBody>
      </p:sp>
      <p:sp>
        <p:nvSpPr>
          <p:cNvPr id="20483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1.5 – Designing For Production</a:t>
            </a: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Basic Assembly Constraints</a:t>
            </a:r>
          </a:p>
        </p:txBody>
      </p:sp>
      <p:sp>
        <p:nvSpPr>
          <p:cNvPr id="2150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1.5 – Designing For Production</a:t>
            </a: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336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496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9489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094AA-DFC1-4360-92B2-35F51CD85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5184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2A09F-590D-4E6D-9CFB-DA26DC39B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3570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A34B0-1939-48F8-80A0-9BFF5AD34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7441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58A20-F894-4050-81DF-F82B56607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598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3622A-E15D-4F7A-AD53-181F2033D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3805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46A77-CC81-4852-A2A0-B4D35D29E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30355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33A89-7E94-4C33-9C17-82782B4C1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24869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E69F4-89DD-467B-85B6-B34E22DCA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035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51297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E2DB8-BD10-4011-99F8-DA0BFE026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8417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8E8E2-66A7-4891-B6D0-E86E7EB8C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35918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1DA2-15A7-4932-AB9D-8FADED6F9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464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200444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196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585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464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5206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34688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01541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PLTW_Logo_Print Fina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1000"/>
            <a:ext cx="6400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F588442-40CD-400E-9906-68CBECE6C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Assembly Constraints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0" y="6629400"/>
            <a:ext cx="2209800" cy="228600"/>
          </a:xfrm>
        </p:spPr>
        <p:txBody>
          <a:bodyPr/>
          <a:lstStyle/>
          <a:p>
            <a:pPr algn="r"/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© 2011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Lead The Way, Inc.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Design and Modeling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68412"/>
          </a:xfrm>
        </p:spPr>
        <p:txBody>
          <a:bodyPr/>
          <a:lstStyle/>
          <a:p>
            <a:pPr eaLnBrk="1" hangingPunct="1"/>
            <a:r>
              <a:rPr lang="en-US" smtClean="0"/>
              <a:t>Basic Assembly Constraints	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950" y="3462338"/>
            <a:ext cx="2338388" cy="282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09900" y="3600450"/>
            <a:ext cx="48847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6 Degrees of Freedom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429000" y="4443413"/>
            <a:ext cx="5410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/>
              <a:t> 3 Rotational around X, Y,  Z axes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/>
              <a:t> 3 Translational around X, Y, Z axes</a:t>
            </a:r>
          </a:p>
          <a:p>
            <a:pPr eaLnBrk="1" hangingPunct="1">
              <a:spcBef>
                <a:spcPct val="50000"/>
              </a:spcBef>
            </a:pPr>
            <a:endParaRPr lang="en-US" sz="240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65125" y="1681163"/>
            <a:ext cx="81851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3600"/>
              <a:t> Define how parts relate to each other</a:t>
            </a:r>
          </a:p>
          <a:p>
            <a:pPr eaLnBrk="1" hangingPunct="1">
              <a:buFontTx/>
              <a:buChar char="•"/>
            </a:pPr>
            <a:r>
              <a:rPr lang="en-US" sz="3600"/>
              <a:t> Restrict the movement between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Assembly Constraints	</a:t>
            </a:r>
          </a:p>
        </p:txBody>
      </p:sp>
      <p:sp>
        <p:nvSpPr>
          <p:cNvPr id="5123" name="Text Box 14"/>
          <p:cNvSpPr txBox="1">
            <a:spLocks noChangeArrowheads="1"/>
          </p:cNvSpPr>
          <p:nvPr/>
        </p:nvSpPr>
        <p:spPr bwMode="auto">
          <a:xfrm>
            <a:off x="2917825" y="1371600"/>
            <a:ext cx="325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4 Basic Constraints</a:t>
            </a:r>
          </a:p>
        </p:txBody>
      </p:sp>
      <p:pic>
        <p:nvPicPr>
          <p:cNvPr id="5124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98725" y="1925638"/>
            <a:ext cx="4146550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15"/>
          <p:cNvSpPr txBox="1">
            <a:spLocks noChangeArrowheads="1"/>
          </p:cNvSpPr>
          <p:nvPr/>
        </p:nvSpPr>
        <p:spPr bwMode="auto">
          <a:xfrm>
            <a:off x="2236788" y="5022850"/>
            <a:ext cx="4681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Mate	   Angle         Tangent             Insert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1940719" y="3966369"/>
            <a:ext cx="1717675" cy="3952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V="1">
            <a:off x="2574132" y="4052094"/>
            <a:ext cx="1827212" cy="2222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3517106" y="3545682"/>
            <a:ext cx="1800225" cy="12652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4248150" y="3263900"/>
            <a:ext cx="2279650" cy="18145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eaLnBrk="1" hangingPunct="1"/>
            <a:r>
              <a:rPr lang="en-US" smtClean="0"/>
              <a:t>Basic Assembly Constraints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4460875" y="2149475"/>
            <a:ext cx="41100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/>
              <a:t>Mate </a:t>
            </a: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088" y="2003425"/>
            <a:ext cx="369093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4451350" y="2919413"/>
            <a:ext cx="4613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Constrains 2 faces, edges, points, or work features together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5162550" y="4132263"/>
            <a:ext cx="3271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000" b="1"/>
          </a:p>
        </p:txBody>
      </p:sp>
      <p:pic>
        <p:nvPicPr>
          <p:cNvPr id="6151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8350" y="4214813"/>
            <a:ext cx="17097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eaLnBrk="1" hangingPunct="1"/>
            <a:r>
              <a:rPr lang="en-US" smtClean="0"/>
              <a:t>Basic Assembly Constraints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4349750" y="1993900"/>
            <a:ext cx="1663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Flush</a:t>
            </a:r>
            <a:r>
              <a:rPr lang="en-US" sz="4000" b="1">
                <a:latin typeface="Times New Roman" pitchFamily="18" charset="0"/>
              </a:rPr>
              <a:t> </a:t>
            </a: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2388"/>
            <a:ext cx="22860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4352925" y="2749550"/>
            <a:ext cx="4495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Constrains 2 faces, edges, points, or work features together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4381500" y="4752975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Geometry side-by-side</a:t>
            </a:r>
          </a:p>
        </p:txBody>
      </p:sp>
      <p:pic>
        <p:nvPicPr>
          <p:cNvPr id="7175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95800"/>
            <a:ext cx="25336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eaLnBrk="1" hangingPunct="1"/>
            <a:r>
              <a:rPr lang="en-US" smtClean="0"/>
              <a:t>Basic Assembly Constraints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822325" y="2808288"/>
            <a:ext cx="1593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Angle</a:t>
            </a:r>
            <a:endParaRPr lang="en-US" sz="4000" b="1">
              <a:latin typeface="Times New Roman" pitchFamily="18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116138"/>
            <a:ext cx="17335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91000"/>
            <a:ext cx="16541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411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Constrains 2 faces or edges at an angle to one another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545138" y="4605338"/>
            <a:ext cx="1025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0</a:t>
            </a:r>
            <a:r>
              <a:rPr lang="en-US">
                <a:cs typeface="Arial" charset="0"/>
              </a:rPr>
              <a:t>°</a:t>
            </a:r>
            <a:r>
              <a:rPr lang="en-US"/>
              <a:t> angle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805488" y="2519363"/>
            <a:ext cx="115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45</a:t>
            </a:r>
            <a:r>
              <a:rPr lang="en-US">
                <a:cs typeface="Arial" charset="0"/>
              </a:rPr>
              <a:t>°</a:t>
            </a:r>
            <a:r>
              <a:rPr lang="en-US"/>
              <a:t> 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eaLnBrk="1" hangingPunct="1"/>
            <a:r>
              <a:rPr lang="en-US" smtClean="0"/>
              <a:t>Basic Assembly Constraints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093788" y="2947988"/>
            <a:ext cx="22844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Tangent</a:t>
            </a:r>
            <a:r>
              <a:rPr lang="en-US" sz="4000" b="1">
                <a:latin typeface="Times New Roman" pitchFamily="18" charset="0"/>
              </a:rPr>
              <a:t>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66800" y="3810000"/>
            <a:ext cx="480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Constrains a curved surface to a plane or another curved surface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362200"/>
            <a:ext cx="19812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208463"/>
            <a:ext cx="188595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eaLnBrk="1" hangingPunct="1"/>
            <a:r>
              <a:rPr lang="en-US" smtClean="0"/>
              <a:t>Basic Assembly Constraints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47725" y="2836863"/>
            <a:ext cx="1695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Insert</a:t>
            </a:r>
            <a:r>
              <a:rPr lang="en-US" sz="4000" b="1">
                <a:latin typeface="Times New Roman" pitchFamily="18" charset="0"/>
              </a:rPr>
              <a:t>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62000" y="3657600"/>
            <a:ext cx="41148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Constrains a cylinder flush into a hole</a:t>
            </a:r>
          </a:p>
          <a:p>
            <a:pPr eaLnBrk="1" hangingPunct="1">
              <a:spcBef>
                <a:spcPct val="50000"/>
              </a:spcBef>
            </a:pPr>
            <a:endParaRPr lang="en-US" sz="240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09800"/>
            <a:ext cx="14573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343400"/>
            <a:ext cx="177165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Browser Editing Assembly Constraints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563" y="1725613"/>
            <a:ext cx="3559175" cy="3830637"/>
          </a:xfrm>
        </p:spPr>
        <p:txBody>
          <a:bodyPr/>
          <a:lstStyle/>
          <a:p>
            <a:pPr eaLnBrk="1" hangingPunct="1"/>
            <a:r>
              <a:rPr lang="en-US" sz="2400" smtClean="0"/>
              <a:t>Expanding a part file in the browser will show the applied constraints</a:t>
            </a:r>
          </a:p>
          <a:p>
            <a:pPr eaLnBrk="1" hangingPunct="1"/>
            <a:r>
              <a:rPr lang="en-US" sz="2400" smtClean="0"/>
              <a:t>To edit, slowly hover mouse over the constraint to identify it</a:t>
            </a:r>
          </a:p>
          <a:p>
            <a:pPr eaLnBrk="1" hangingPunct="1"/>
            <a:r>
              <a:rPr lang="en-US" sz="2400" smtClean="0"/>
              <a:t>Right click and select delete to remove a constraint</a:t>
            </a:r>
          </a:p>
        </p:txBody>
      </p:sp>
      <p:pic>
        <p:nvPicPr>
          <p:cNvPr id="1126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263" t="20073" r="35634" b="16924"/>
          <a:stretch>
            <a:fillRect/>
          </a:stretch>
        </p:blipFill>
        <p:spPr bwMode="auto">
          <a:xfrm>
            <a:off x="3924300" y="1704975"/>
            <a:ext cx="4598988" cy="386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theme/theme1.xml><?xml version="1.0" encoding="utf-8"?>
<a:theme xmlns:a="http://schemas.openxmlformats.org/drawingml/2006/main" name="EngineeringCurriculum">
  <a:themeElements>
    <a:clrScheme name="Engineering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gineering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ngineering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</TotalTime>
  <Words>316</Words>
  <Application>Microsoft Office PowerPoint</Application>
  <PresentationFormat>On-screen Show (4:3)</PresentationFormat>
  <Paragraphs>61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EngineeringCurriculum</vt:lpstr>
      <vt:lpstr>1_Custom Design</vt:lpstr>
      <vt:lpstr>Slide 1</vt:lpstr>
      <vt:lpstr>Basic Assembly Constraints </vt:lpstr>
      <vt:lpstr>Basic Assembly Constraints </vt:lpstr>
      <vt:lpstr>Basic Assembly Constraints</vt:lpstr>
      <vt:lpstr>Basic Assembly Constraints</vt:lpstr>
      <vt:lpstr>Basic Assembly Constraints</vt:lpstr>
      <vt:lpstr>Basic Assembly Constraints</vt:lpstr>
      <vt:lpstr>Basic Assembly Constraints</vt:lpstr>
      <vt:lpstr>Browser Editing Assembly Constraints</vt:lpstr>
    </vt:vector>
  </TitlesOfParts>
  <Company>Project Lead The Way,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Assembly Constraints</dc:title>
  <dc:subject>GTT - Lesson 1.5 - Designing For Production</dc:subject>
  <dc:creator>GTT Revision Team</dc:creator>
  <cp:lastModifiedBy>hill.storm</cp:lastModifiedBy>
  <cp:revision>26</cp:revision>
  <dcterms:created xsi:type="dcterms:W3CDTF">2008-05-21T19:49:46Z</dcterms:created>
  <dcterms:modified xsi:type="dcterms:W3CDTF">2016-02-12T13:46:40Z</dcterms:modified>
</cp:coreProperties>
</file>